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3"/>
  </p:notesMasterIdLst>
  <p:sldIdLst>
    <p:sldId id="256" r:id="rId2"/>
    <p:sldId id="448" r:id="rId3"/>
    <p:sldId id="449" r:id="rId4"/>
    <p:sldId id="776" r:id="rId5"/>
    <p:sldId id="1234" r:id="rId6"/>
    <p:sldId id="1233" r:id="rId7"/>
    <p:sldId id="450" r:id="rId8"/>
    <p:sldId id="488" r:id="rId9"/>
    <p:sldId id="489" r:id="rId10"/>
    <p:sldId id="453" r:id="rId11"/>
    <p:sldId id="780" r:id="rId12"/>
    <p:sldId id="1071" r:id="rId13"/>
    <p:sldId id="1238" r:id="rId14"/>
    <p:sldId id="455" r:id="rId15"/>
    <p:sldId id="123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1237" r:id="rId25"/>
    <p:sldId id="486" r:id="rId26"/>
    <p:sldId id="487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85" r:id="rId35"/>
    <p:sldId id="471" r:id="rId36"/>
    <p:sldId id="472" r:id="rId37"/>
    <p:sldId id="474" r:id="rId38"/>
    <p:sldId id="475" r:id="rId39"/>
    <p:sldId id="476" r:id="rId40"/>
    <p:sldId id="478" r:id="rId41"/>
    <p:sldId id="477" r:id="rId42"/>
    <p:sldId id="480" r:id="rId43"/>
    <p:sldId id="491" r:id="rId44"/>
    <p:sldId id="1236" r:id="rId45"/>
    <p:sldId id="492" r:id="rId46"/>
    <p:sldId id="497" r:id="rId47"/>
    <p:sldId id="493" r:id="rId48"/>
    <p:sldId id="494" r:id="rId49"/>
    <p:sldId id="495" r:id="rId50"/>
    <p:sldId id="496" r:id="rId51"/>
    <p:sldId id="447" r:id="rId5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74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10/17/2019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79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205" y="2470684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89" y="2276289"/>
            <a:ext cx="1371600" cy="461042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6004B90-BAAD-4629-B2C7-EA951706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71" y="3870621"/>
            <a:ext cx="5867897" cy="217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025" y="3763314"/>
            <a:ext cx="2386456" cy="230187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1" y="3820462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723" y="1176157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1" y="1176157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81401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388724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581401" y="60230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388724" y="60314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3603D-1CB0-4C6E-96D8-D0DE20C6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）：图像经过卷积后得到的特征。</a:t>
            </a:r>
            <a:endParaRPr lang="en-US" altLang="zh-CN" dirty="0"/>
          </a:p>
          <a:p>
            <a:pPr lvl="1"/>
            <a:r>
              <a:rPr lang="zh-CN" altLang="en-US" dirty="0"/>
              <a:t>卷积核看成一个特征提取器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257801"/>
            <a:ext cx="3429000" cy="9554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0D1B23-0B18-4061-BCAB-41F4C7D59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253"/>
            <a:ext cx="6428182" cy="35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1212612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649904" y="1212612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964447" y="1178275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484726" y="1164896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5180278"/>
            <a:ext cx="3429000" cy="955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0C3A6A-4ABC-4090-AE5B-32629C2DC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1200"/>
            <a:ext cx="7830972" cy="30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95600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7EADEA20-110D-4B95-B056-C2CC09A2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503" y="32004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828801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752601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683605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第一个现代深度卷积网络模型，首次使用了很多现代深度卷积网络的一些技术方法，</a:t>
            </a:r>
            <a:endParaRPr lang="en-US" altLang="zh-CN" dirty="0"/>
          </a:p>
          <a:p>
            <a:pPr lvl="2"/>
            <a:r>
              <a:rPr lang="zh-CN" altLang="en-US" dirty="0"/>
              <a:t>比如使用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0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在卷积网络中，如何设置卷积层的卷积核大小是一个十分关键的问题。在</a:t>
            </a:r>
            <a:r>
              <a:rPr lang="en-US" altLang="zh-CN" sz="2400" dirty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/>
              <a:t>模块。</a:t>
            </a:r>
            <a:endParaRPr lang="en-US" altLang="zh-CN" sz="2400" dirty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等不同大小的卷积核，并将得到的特征映射在深度上拼接（堆叠）起来作为输出特征映射。</a:t>
            </a: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68813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7225434" y="5633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61328" y="1794046"/>
            <a:ext cx="18473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权重矩阵的参数非常多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生物学上局部感受野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</p:txBody>
      </p:sp>
    </p:spTree>
    <p:extLst>
      <p:ext uri="{BB962C8B-B14F-4D97-AF65-F5344CB8AC3E}">
        <p14:creationId xmlns:p14="http://schemas.microsoft.com/office/powerpoint/2010/main" val="427859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438" y="1827112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657601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429000" y="584918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876800" y="5105400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47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39" y="3975432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7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17935</TotalTime>
  <Words>1867</Words>
  <Application>Microsoft Office PowerPoint</Application>
  <PresentationFormat>宽屏</PresentationFormat>
  <Paragraphs>212</Paragraphs>
  <Slides>51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4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卷积神经网络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互相关</vt:lpstr>
      <vt:lpstr>卷积神经网络</vt:lpstr>
      <vt:lpstr>多个卷积核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基于卷积模型的句子表示</vt:lpstr>
      <vt:lpstr>文本序列的卷积模型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1795</cp:revision>
  <dcterms:created xsi:type="dcterms:W3CDTF">2009-03-19T21:17:53Z</dcterms:created>
  <dcterms:modified xsi:type="dcterms:W3CDTF">2019-10-17T04:34:20Z</dcterms:modified>
</cp:coreProperties>
</file>